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36" autoAdjust="0"/>
    <p:restoredTop sz="94660"/>
  </p:normalViewPr>
  <p:slideViewPr>
    <p:cSldViewPr>
      <p:cViewPr varScale="1">
        <p:scale>
          <a:sx n="45" d="100"/>
          <a:sy n="45" d="100"/>
        </p:scale>
        <p:origin x="2838" y="54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10" Type="http://schemas.openxmlformats.org/officeDocument/2006/relationships/image" Target="../media/image7.tiff"/><Relationship Id="rId4" Type="http://schemas.openxmlformats.org/officeDocument/2006/relationships/image" Target="../media/image3.jpeg"/><Relationship Id="rId9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8715" y="4796436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04401" y="9615754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22.03.2022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Saat: 12.00</a:t>
            </a:r>
            <a:endParaRPr lang="tr-TR" sz="1800" b="1" baseline="300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Fen-Edebiyat Fakültesi B2-D10</a:t>
            </a:r>
          </a:p>
        </p:txBody>
      </p:sp>
      <p:sp>
        <p:nvSpPr>
          <p:cNvPr id="6" name="Dikdörtgen 5"/>
          <p:cNvSpPr/>
          <p:nvPr/>
        </p:nvSpPr>
        <p:spPr>
          <a:xfrm>
            <a:off x="2342618" y="4836371"/>
            <a:ext cx="286008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SENA TAŞKIN</a:t>
            </a:r>
          </a:p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21519014</a:t>
            </a:r>
          </a:p>
        </p:txBody>
      </p:sp>
      <p:sp>
        <p:nvSpPr>
          <p:cNvPr id="7" name="Dikdörtgen 6"/>
          <p:cNvSpPr/>
          <p:nvPr/>
        </p:nvSpPr>
        <p:spPr>
          <a:xfrm>
            <a:off x="330436" y="5461718"/>
            <a:ext cx="6624736" cy="4445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Konu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Kumarin-Triazol Hibridleri ve 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Özellikleri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Batang"/>
              </a:rPr>
              <a:t>Prof. Dr. Çiğdem YOLAÇAN</a:t>
            </a:r>
            <a:endParaRPr lang="tr-TR" b="1" dirty="0">
              <a:solidFill>
                <a:schemeClr val="accent1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904268" y="1656259"/>
            <a:ext cx="3671891" cy="3343596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pic>
        <p:nvPicPr>
          <p:cNvPr id="11" name="Resim 10">
            <a:extLst>
              <a:ext uri="{FF2B5EF4-FFF2-40B4-BE49-F238E27FC236}">
                <a16:creationId xmlns:a16="http://schemas.microsoft.com/office/drawing/2014/main" xmlns="" id="{08200C74-2CFC-4BC9-B9F6-8CC075D181C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24391" y="2220647"/>
            <a:ext cx="2044202" cy="271835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Resim 9">
            <a:extLst>
              <a:ext uri="{FF2B5EF4-FFF2-40B4-BE49-F238E27FC236}">
                <a16:creationId xmlns:a16="http://schemas.microsoft.com/office/drawing/2014/main" xmlns="" id="{CEFDCA9F-0798-40EE-B952-3E751B480FB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8739" y="7203086"/>
            <a:ext cx="6231573" cy="1925994"/>
          </a:xfrm>
          <a:prstGeom prst="rect">
            <a:avLst/>
          </a:prstGeom>
        </p:spPr>
      </p:pic>
      <p:graphicFrame>
        <p:nvGraphicFramePr>
          <p:cNvPr id="8" name="Nesne 7">
            <a:extLst>
              <a:ext uri="{FF2B5EF4-FFF2-40B4-BE49-F238E27FC236}">
                <a16:creationId xmlns:a16="http://schemas.microsoft.com/office/drawing/2014/main" xmlns="" id="{0F553BED-90CC-4EAA-AAE4-A0C7E3DC7C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4466473"/>
              </p:ext>
            </p:extLst>
          </p:nvPr>
        </p:nvGraphicFramePr>
        <p:xfrm>
          <a:off x="775075" y="7695616"/>
          <a:ext cx="3321050" cy="115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hem3D XML" r:id="rId8" imgW="3321720" imgH="1150920" progId="Chem3D.Document.9">
                  <p:embed/>
                </p:oleObj>
              </mc:Choice>
              <mc:Fallback>
                <p:oleObj name="Chem3D XML" r:id="rId8" imgW="3321720" imgH="1150920" progId="Chem3D.Document.9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75075" y="7695616"/>
                        <a:ext cx="3321050" cy="1150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" name="Resim 27">
            <a:extLst>
              <a:ext uri="{FF2B5EF4-FFF2-40B4-BE49-F238E27FC236}">
                <a16:creationId xmlns:a16="http://schemas.microsoft.com/office/drawing/2014/main" xmlns="" id="{24DF4987-7652-4DDC-9E11-FFBB13D31C3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6993" y="7203086"/>
            <a:ext cx="2375168" cy="18731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223</TotalTime>
  <Words>37</Words>
  <Application>Microsoft Office PowerPoint</Application>
  <PresentationFormat>Özel</PresentationFormat>
  <Paragraphs>20</Paragraphs>
  <Slides>1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8" baseType="lpstr">
      <vt:lpstr>Batang</vt:lpstr>
      <vt:lpstr>Arial</vt:lpstr>
      <vt:lpstr>Calibri</vt:lpstr>
      <vt:lpstr>Comic Sans MS</vt:lpstr>
      <vt:lpstr>Times New Roman</vt:lpstr>
      <vt:lpstr>Ofis Teması</vt:lpstr>
      <vt:lpstr>Chem3D XML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34</cp:revision>
  <dcterms:created xsi:type="dcterms:W3CDTF">2016-11-29T08:51:08Z</dcterms:created>
  <dcterms:modified xsi:type="dcterms:W3CDTF">2022-03-15T18:08:38Z</dcterms:modified>
</cp:coreProperties>
</file>